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9" r:id="rId6"/>
    <p:sldId id="277" r:id="rId7"/>
    <p:sldId id="320" r:id="rId8"/>
    <p:sldId id="329" r:id="rId9"/>
    <p:sldId id="328" r:id="rId10"/>
    <p:sldId id="327" r:id="rId11"/>
    <p:sldId id="330" r:id="rId12"/>
    <p:sldId id="332" r:id="rId13"/>
    <p:sldId id="326" r:id="rId14"/>
    <p:sldId id="325" r:id="rId15"/>
    <p:sldId id="29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85F1E-6AF2-413A-B9CE-C293107C3EAB}" v="181" dt="2023-10-17T10:51:33.4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6" d="100"/>
          <a:sy n="76" d="100"/>
        </p:scale>
        <p:origin x="126" y="3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5FB85F1E-6AF2-413A-B9CE-C293107C3EAB}"/>
    <pc:docChg chg="undo custSel addSld delSld modSld sldOrd">
      <pc:chgData name="Ben Nienhuis" userId="2c6c04f1-77c7-44b5-a463-93386779ab63" providerId="ADAL" clId="{5FB85F1E-6AF2-413A-B9CE-C293107C3EAB}" dt="2023-10-17T14:31:51.627" v="930" actId="6549"/>
      <pc:docMkLst>
        <pc:docMk/>
      </pc:docMkLst>
      <pc:sldChg chg="modSp">
        <pc:chgData name="Ben Nienhuis" userId="2c6c04f1-77c7-44b5-a463-93386779ab63" providerId="ADAL" clId="{5FB85F1E-6AF2-413A-B9CE-C293107C3EAB}" dt="2023-10-17T08:11:05.064" v="1" actId="13926"/>
        <pc:sldMkLst>
          <pc:docMk/>
          <pc:sldMk cId="1650583079" sldId="259"/>
        </pc:sldMkLst>
        <pc:spChg chg="mod">
          <ac:chgData name="Ben Nienhuis" userId="2c6c04f1-77c7-44b5-a463-93386779ab63" providerId="ADAL" clId="{5FB85F1E-6AF2-413A-B9CE-C293107C3EAB}" dt="2023-10-17T08:11:05.064" v="1" actId="13926"/>
          <ac:spMkLst>
            <pc:docMk/>
            <pc:sldMk cId="1650583079" sldId="259"/>
            <ac:spMk id="6" creationId="{0EC80890-B759-1AC9-14D6-6AEC1032B2D9}"/>
          </ac:spMkLst>
        </pc:spChg>
      </pc:sldChg>
      <pc:sldChg chg="del">
        <pc:chgData name="Ben Nienhuis" userId="2c6c04f1-77c7-44b5-a463-93386779ab63" providerId="ADAL" clId="{5FB85F1E-6AF2-413A-B9CE-C293107C3EAB}" dt="2023-10-17T08:12:11.405" v="73" actId="47"/>
        <pc:sldMkLst>
          <pc:docMk/>
          <pc:sldMk cId="1571492798" sldId="260"/>
        </pc:sldMkLst>
      </pc:sldChg>
      <pc:sldChg chg="addSp delSp modSp mod modAnim">
        <pc:chgData name="Ben Nienhuis" userId="2c6c04f1-77c7-44b5-a463-93386779ab63" providerId="ADAL" clId="{5FB85F1E-6AF2-413A-B9CE-C293107C3EAB}" dt="2023-10-17T10:43:52.887" v="860" actId="20577"/>
        <pc:sldMkLst>
          <pc:docMk/>
          <pc:sldMk cId="1131063906" sldId="277"/>
        </pc:sldMkLst>
        <pc:spChg chg="mod">
          <ac:chgData name="Ben Nienhuis" userId="2c6c04f1-77c7-44b5-a463-93386779ab63" providerId="ADAL" clId="{5FB85F1E-6AF2-413A-B9CE-C293107C3EAB}" dt="2023-10-17T10:43:52.887" v="860" actId="20577"/>
          <ac:spMkLst>
            <pc:docMk/>
            <pc:sldMk cId="1131063906" sldId="277"/>
            <ac:spMk id="6" creationId="{0EC80890-B759-1AC9-14D6-6AEC1032B2D9}"/>
          </ac:spMkLst>
        </pc:spChg>
        <pc:picChg chg="add mod">
          <ac:chgData name="Ben Nienhuis" userId="2c6c04f1-77c7-44b5-a463-93386779ab63" providerId="ADAL" clId="{5FB85F1E-6AF2-413A-B9CE-C293107C3EAB}" dt="2023-10-17T08:28:11.509" v="368" actId="14100"/>
          <ac:picMkLst>
            <pc:docMk/>
            <pc:sldMk cId="1131063906" sldId="277"/>
            <ac:picMk id="3" creationId="{C7AF7CBB-9397-C4CF-3D7A-A58D3529EF34}"/>
          </ac:picMkLst>
        </pc:picChg>
        <pc:picChg chg="del">
          <ac:chgData name="Ben Nienhuis" userId="2c6c04f1-77c7-44b5-a463-93386779ab63" providerId="ADAL" clId="{5FB85F1E-6AF2-413A-B9CE-C293107C3EAB}" dt="2023-10-17T08:11:44.472" v="69" actId="478"/>
          <ac:picMkLst>
            <pc:docMk/>
            <pc:sldMk cId="1131063906" sldId="277"/>
            <ac:picMk id="4" creationId="{02DA0682-2009-B9DD-080C-30C7FBD52774}"/>
          </ac:picMkLst>
        </pc:picChg>
        <pc:picChg chg="add mod">
          <ac:chgData name="Ben Nienhuis" userId="2c6c04f1-77c7-44b5-a463-93386779ab63" providerId="ADAL" clId="{5FB85F1E-6AF2-413A-B9CE-C293107C3EAB}" dt="2023-10-17T08:28:02.933" v="365" actId="14100"/>
          <ac:picMkLst>
            <pc:docMk/>
            <pc:sldMk cId="1131063906" sldId="277"/>
            <ac:picMk id="5" creationId="{F8528A42-2DD1-C9CA-193D-4FB18155932A}"/>
          </ac:picMkLst>
        </pc:picChg>
      </pc:sldChg>
      <pc:sldChg chg="addSp delSp modSp add del mod">
        <pc:chgData name="Ben Nienhuis" userId="2c6c04f1-77c7-44b5-a463-93386779ab63" providerId="ADAL" clId="{5FB85F1E-6AF2-413A-B9CE-C293107C3EAB}" dt="2023-10-17T10:51:38.540" v="929" actId="1076"/>
        <pc:sldMkLst>
          <pc:docMk/>
          <pc:sldMk cId="1891721347" sldId="294"/>
        </pc:sldMkLst>
        <pc:spChg chg="mod">
          <ac:chgData name="Ben Nienhuis" userId="2c6c04f1-77c7-44b5-a463-93386779ab63" providerId="ADAL" clId="{5FB85F1E-6AF2-413A-B9CE-C293107C3EAB}" dt="2023-10-17T08:12:23.740" v="85" actId="6549"/>
          <ac:spMkLst>
            <pc:docMk/>
            <pc:sldMk cId="1891721347" sldId="294"/>
            <ac:spMk id="6" creationId="{0EC80890-B759-1AC9-14D6-6AEC1032B2D9}"/>
          </ac:spMkLst>
        </pc:spChg>
        <pc:picChg chg="del">
          <ac:chgData name="Ben Nienhuis" userId="2c6c04f1-77c7-44b5-a463-93386779ab63" providerId="ADAL" clId="{5FB85F1E-6AF2-413A-B9CE-C293107C3EAB}" dt="2023-10-17T08:12:20.395" v="83" actId="478"/>
          <ac:picMkLst>
            <pc:docMk/>
            <pc:sldMk cId="1891721347" sldId="294"/>
            <ac:picMk id="3" creationId="{EF2BF73F-D054-0D0E-B3FC-B73FD943D2AC}"/>
          </ac:picMkLst>
        </pc:picChg>
        <pc:picChg chg="add mod">
          <ac:chgData name="Ben Nienhuis" userId="2c6c04f1-77c7-44b5-a463-93386779ab63" providerId="ADAL" clId="{5FB85F1E-6AF2-413A-B9CE-C293107C3EAB}" dt="2023-10-17T10:51:38.540" v="929" actId="1076"/>
          <ac:picMkLst>
            <pc:docMk/>
            <pc:sldMk cId="1891721347" sldId="294"/>
            <ac:picMk id="4" creationId="{59DBF36C-FCB9-81AE-42C4-51A93EA5E9AF}"/>
          </ac:picMkLst>
        </pc:picChg>
      </pc:sldChg>
      <pc:sldChg chg="del">
        <pc:chgData name="Ben Nienhuis" userId="2c6c04f1-77c7-44b5-a463-93386779ab63" providerId="ADAL" clId="{5FB85F1E-6AF2-413A-B9CE-C293107C3EAB}" dt="2023-10-17T08:12:10.981" v="72" actId="47"/>
        <pc:sldMkLst>
          <pc:docMk/>
          <pc:sldMk cId="2933852088" sldId="314"/>
        </pc:sldMkLst>
      </pc:sldChg>
      <pc:sldChg chg="del">
        <pc:chgData name="Ben Nienhuis" userId="2c6c04f1-77c7-44b5-a463-93386779ab63" providerId="ADAL" clId="{5FB85F1E-6AF2-413A-B9CE-C293107C3EAB}" dt="2023-10-17T08:12:11.736" v="74" actId="47"/>
        <pc:sldMkLst>
          <pc:docMk/>
          <pc:sldMk cId="2731324780" sldId="315"/>
        </pc:sldMkLst>
      </pc:sldChg>
      <pc:sldChg chg="del">
        <pc:chgData name="Ben Nienhuis" userId="2c6c04f1-77c7-44b5-a463-93386779ab63" providerId="ADAL" clId="{5FB85F1E-6AF2-413A-B9CE-C293107C3EAB}" dt="2023-10-17T08:12:12.803" v="76" actId="47"/>
        <pc:sldMkLst>
          <pc:docMk/>
          <pc:sldMk cId="1409043718" sldId="316"/>
        </pc:sldMkLst>
      </pc:sldChg>
      <pc:sldChg chg="del">
        <pc:chgData name="Ben Nienhuis" userId="2c6c04f1-77c7-44b5-a463-93386779ab63" providerId="ADAL" clId="{5FB85F1E-6AF2-413A-B9CE-C293107C3EAB}" dt="2023-10-17T08:12:13.314" v="77" actId="47"/>
        <pc:sldMkLst>
          <pc:docMk/>
          <pc:sldMk cId="293526137" sldId="317"/>
        </pc:sldMkLst>
      </pc:sldChg>
      <pc:sldChg chg="del">
        <pc:chgData name="Ben Nienhuis" userId="2c6c04f1-77c7-44b5-a463-93386779ab63" providerId="ADAL" clId="{5FB85F1E-6AF2-413A-B9CE-C293107C3EAB}" dt="2023-10-17T08:12:13.747" v="78" actId="47"/>
        <pc:sldMkLst>
          <pc:docMk/>
          <pc:sldMk cId="434331464" sldId="318"/>
        </pc:sldMkLst>
      </pc:sldChg>
      <pc:sldChg chg="del">
        <pc:chgData name="Ben Nienhuis" userId="2c6c04f1-77c7-44b5-a463-93386779ab63" providerId="ADAL" clId="{5FB85F1E-6AF2-413A-B9CE-C293107C3EAB}" dt="2023-10-17T08:12:15.117" v="80" actId="47"/>
        <pc:sldMkLst>
          <pc:docMk/>
          <pc:sldMk cId="3059499453" sldId="319"/>
        </pc:sldMkLst>
      </pc:sldChg>
      <pc:sldChg chg="addSp delSp modSp mod modAnim">
        <pc:chgData name="Ben Nienhuis" userId="2c6c04f1-77c7-44b5-a463-93386779ab63" providerId="ADAL" clId="{5FB85F1E-6AF2-413A-B9CE-C293107C3EAB}" dt="2023-10-17T08:24:15.566" v="318" actId="1076"/>
        <pc:sldMkLst>
          <pc:docMk/>
          <pc:sldMk cId="4249737263" sldId="320"/>
        </pc:sldMkLst>
        <pc:spChg chg="add mod">
          <ac:chgData name="Ben Nienhuis" userId="2c6c04f1-77c7-44b5-a463-93386779ab63" providerId="ADAL" clId="{5FB85F1E-6AF2-413A-B9CE-C293107C3EAB}" dt="2023-10-17T08:24:15.566" v="318" actId="1076"/>
          <ac:spMkLst>
            <pc:docMk/>
            <pc:sldMk cId="4249737263" sldId="320"/>
            <ac:spMk id="4" creationId="{D20CAB48-CBD0-9CA1-C873-ED1CA8F6AC7C}"/>
          </ac:spMkLst>
        </pc:spChg>
        <pc:spChg chg="mod">
          <ac:chgData name="Ben Nienhuis" userId="2c6c04f1-77c7-44b5-a463-93386779ab63" providerId="ADAL" clId="{5FB85F1E-6AF2-413A-B9CE-C293107C3EAB}" dt="2023-10-17T08:12:05.762" v="71" actId="6549"/>
          <ac:spMkLst>
            <pc:docMk/>
            <pc:sldMk cId="4249737263" sldId="320"/>
            <ac:spMk id="6" creationId="{0EC80890-B759-1AC9-14D6-6AEC1032B2D9}"/>
          </ac:spMkLst>
        </pc:spChg>
        <pc:picChg chg="add mod">
          <ac:chgData name="Ben Nienhuis" userId="2c6c04f1-77c7-44b5-a463-93386779ab63" providerId="ADAL" clId="{5FB85F1E-6AF2-413A-B9CE-C293107C3EAB}" dt="2023-10-17T08:22:43.639" v="280" actId="14100"/>
          <ac:picMkLst>
            <pc:docMk/>
            <pc:sldMk cId="4249737263" sldId="320"/>
            <ac:picMk id="3" creationId="{3985196B-F407-FF1D-AE67-61BEBB157231}"/>
          </ac:picMkLst>
        </pc:picChg>
        <pc:picChg chg="del">
          <ac:chgData name="Ben Nienhuis" userId="2c6c04f1-77c7-44b5-a463-93386779ab63" providerId="ADAL" clId="{5FB85F1E-6AF2-413A-B9CE-C293107C3EAB}" dt="2023-10-17T08:12:03.105" v="70" actId="478"/>
          <ac:picMkLst>
            <pc:docMk/>
            <pc:sldMk cId="4249737263" sldId="320"/>
            <ac:picMk id="8" creationId="{6904D263-7568-C2DD-8634-7049246FD5E6}"/>
          </ac:picMkLst>
        </pc:picChg>
      </pc:sldChg>
      <pc:sldChg chg="del">
        <pc:chgData name="Ben Nienhuis" userId="2c6c04f1-77c7-44b5-a463-93386779ab63" providerId="ADAL" clId="{5FB85F1E-6AF2-413A-B9CE-C293107C3EAB}" dt="2023-10-17T08:12:16.041" v="81" actId="47"/>
        <pc:sldMkLst>
          <pc:docMk/>
          <pc:sldMk cId="1386878853" sldId="321"/>
        </pc:sldMkLst>
      </pc:sldChg>
      <pc:sldChg chg="add del">
        <pc:chgData name="Ben Nienhuis" userId="2c6c04f1-77c7-44b5-a463-93386779ab63" providerId="ADAL" clId="{5FB85F1E-6AF2-413A-B9CE-C293107C3EAB}" dt="2023-10-17T10:50:50.417" v="924" actId="47"/>
        <pc:sldMkLst>
          <pc:docMk/>
          <pc:sldMk cId="1593925554" sldId="321"/>
        </pc:sldMkLst>
      </pc:sldChg>
      <pc:sldChg chg="add del">
        <pc:chgData name="Ben Nienhuis" userId="2c6c04f1-77c7-44b5-a463-93386779ab63" providerId="ADAL" clId="{5FB85F1E-6AF2-413A-B9CE-C293107C3EAB}" dt="2023-10-17T10:50:49.538" v="923" actId="47"/>
        <pc:sldMkLst>
          <pc:docMk/>
          <pc:sldMk cId="962709271" sldId="322"/>
        </pc:sldMkLst>
      </pc:sldChg>
      <pc:sldChg chg="del">
        <pc:chgData name="Ben Nienhuis" userId="2c6c04f1-77c7-44b5-a463-93386779ab63" providerId="ADAL" clId="{5FB85F1E-6AF2-413A-B9CE-C293107C3EAB}" dt="2023-10-17T08:12:16.873" v="82" actId="47"/>
        <pc:sldMkLst>
          <pc:docMk/>
          <pc:sldMk cId="2492443346" sldId="322"/>
        </pc:sldMkLst>
      </pc:sldChg>
      <pc:sldChg chg="add del">
        <pc:chgData name="Ben Nienhuis" userId="2c6c04f1-77c7-44b5-a463-93386779ab63" providerId="ADAL" clId="{5FB85F1E-6AF2-413A-B9CE-C293107C3EAB}" dt="2023-10-17T10:50:47.584" v="922" actId="47"/>
        <pc:sldMkLst>
          <pc:docMk/>
          <pc:sldMk cId="2259560188" sldId="323"/>
        </pc:sldMkLst>
      </pc:sldChg>
      <pc:sldChg chg="del">
        <pc:chgData name="Ben Nienhuis" userId="2c6c04f1-77c7-44b5-a463-93386779ab63" providerId="ADAL" clId="{5FB85F1E-6AF2-413A-B9CE-C293107C3EAB}" dt="2023-10-17T08:12:14.282" v="79" actId="47"/>
        <pc:sldMkLst>
          <pc:docMk/>
          <pc:sldMk cId="2759245758" sldId="323"/>
        </pc:sldMkLst>
      </pc:sldChg>
      <pc:sldChg chg="add del">
        <pc:chgData name="Ben Nienhuis" userId="2c6c04f1-77c7-44b5-a463-93386779ab63" providerId="ADAL" clId="{5FB85F1E-6AF2-413A-B9CE-C293107C3EAB}" dt="2023-10-17T10:50:46.921" v="921" actId="47"/>
        <pc:sldMkLst>
          <pc:docMk/>
          <pc:sldMk cId="1120769277" sldId="324"/>
        </pc:sldMkLst>
      </pc:sldChg>
      <pc:sldChg chg="del">
        <pc:chgData name="Ben Nienhuis" userId="2c6c04f1-77c7-44b5-a463-93386779ab63" providerId="ADAL" clId="{5FB85F1E-6AF2-413A-B9CE-C293107C3EAB}" dt="2023-10-17T08:12:12.332" v="75" actId="47"/>
        <pc:sldMkLst>
          <pc:docMk/>
          <pc:sldMk cId="1410021132" sldId="324"/>
        </pc:sldMkLst>
      </pc:sldChg>
      <pc:sldChg chg="addSp delSp modSp add mod">
        <pc:chgData name="Ben Nienhuis" userId="2c6c04f1-77c7-44b5-a463-93386779ab63" providerId="ADAL" clId="{5FB85F1E-6AF2-413A-B9CE-C293107C3EAB}" dt="2023-10-17T14:31:51.627" v="930" actId="6549"/>
        <pc:sldMkLst>
          <pc:docMk/>
          <pc:sldMk cId="2114689984" sldId="325"/>
        </pc:sldMkLst>
        <pc:spChg chg="add del mod">
          <ac:chgData name="Ben Nienhuis" userId="2c6c04f1-77c7-44b5-a463-93386779ab63" providerId="ADAL" clId="{5FB85F1E-6AF2-413A-B9CE-C293107C3EAB}" dt="2023-10-17T10:45:20.441" v="871"/>
          <ac:spMkLst>
            <pc:docMk/>
            <pc:sldMk cId="2114689984" sldId="325"/>
            <ac:spMk id="3" creationId="{0AC0AD58-59EE-D4FB-081E-2388D0410326}"/>
          </ac:spMkLst>
        </pc:spChg>
        <pc:spChg chg="mod">
          <ac:chgData name="Ben Nienhuis" userId="2c6c04f1-77c7-44b5-a463-93386779ab63" providerId="ADAL" clId="{5FB85F1E-6AF2-413A-B9CE-C293107C3EAB}" dt="2023-10-17T14:31:51.627" v="930" actId="6549"/>
          <ac:spMkLst>
            <pc:docMk/>
            <pc:sldMk cId="2114689984" sldId="325"/>
            <ac:spMk id="6" creationId="{0EC80890-B759-1AC9-14D6-6AEC1032B2D9}"/>
          </ac:spMkLst>
        </pc:spChg>
      </pc:sldChg>
      <pc:sldChg chg="addSp delSp modSp add mod modAnim">
        <pc:chgData name="Ben Nienhuis" userId="2c6c04f1-77c7-44b5-a463-93386779ab63" providerId="ADAL" clId="{5FB85F1E-6AF2-413A-B9CE-C293107C3EAB}" dt="2023-10-17T10:44:35.318" v="866" actId="1076"/>
        <pc:sldMkLst>
          <pc:docMk/>
          <pc:sldMk cId="1184258000" sldId="326"/>
        </pc:sldMkLst>
        <pc:spChg chg="add del mod">
          <ac:chgData name="Ben Nienhuis" userId="2c6c04f1-77c7-44b5-a463-93386779ab63" providerId="ADAL" clId="{5FB85F1E-6AF2-413A-B9CE-C293107C3EAB}" dt="2023-10-17T10:43:24.007" v="827"/>
          <ac:spMkLst>
            <pc:docMk/>
            <pc:sldMk cId="1184258000" sldId="326"/>
            <ac:spMk id="4" creationId="{3569A0CC-E6E0-DBA0-4813-506C6019444F}"/>
          </ac:spMkLst>
        </pc:spChg>
        <pc:spChg chg="add mod">
          <ac:chgData name="Ben Nienhuis" userId="2c6c04f1-77c7-44b5-a463-93386779ab63" providerId="ADAL" clId="{5FB85F1E-6AF2-413A-B9CE-C293107C3EAB}" dt="2023-10-17T10:44:35.318" v="866" actId="1076"/>
          <ac:spMkLst>
            <pc:docMk/>
            <pc:sldMk cId="1184258000" sldId="326"/>
            <ac:spMk id="7" creationId="{DF5FB9D6-7CB5-4F0D-00BE-9116C9FCCD58}"/>
          </ac:spMkLst>
        </pc:spChg>
        <pc:picChg chg="add mod">
          <ac:chgData name="Ben Nienhuis" userId="2c6c04f1-77c7-44b5-a463-93386779ab63" providerId="ADAL" clId="{5FB85F1E-6AF2-413A-B9CE-C293107C3EAB}" dt="2023-10-17T08:49:25.984" v="432" actId="14100"/>
          <ac:picMkLst>
            <pc:docMk/>
            <pc:sldMk cId="1184258000" sldId="326"/>
            <ac:picMk id="3" creationId="{4ACCE764-EE94-D15D-7B75-B6DFF144C591}"/>
          </ac:picMkLst>
        </pc:picChg>
      </pc:sldChg>
      <pc:sldChg chg="addSp modSp add mod">
        <pc:chgData name="Ben Nienhuis" userId="2c6c04f1-77c7-44b5-a463-93386779ab63" providerId="ADAL" clId="{5FB85F1E-6AF2-413A-B9CE-C293107C3EAB}" dt="2023-10-17T10:22:00.229" v="713" actId="1076"/>
        <pc:sldMkLst>
          <pc:docMk/>
          <pc:sldMk cId="1931002910" sldId="327"/>
        </pc:sldMkLst>
        <pc:spChg chg="mod">
          <ac:chgData name="Ben Nienhuis" userId="2c6c04f1-77c7-44b5-a463-93386779ab63" providerId="ADAL" clId="{5FB85F1E-6AF2-413A-B9CE-C293107C3EAB}" dt="2023-10-17T10:22:00.229" v="713" actId="1076"/>
          <ac:spMkLst>
            <pc:docMk/>
            <pc:sldMk cId="1931002910" sldId="327"/>
            <ac:spMk id="6" creationId="{0EC80890-B759-1AC9-14D6-6AEC1032B2D9}"/>
          </ac:spMkLst>
        </pc:spChg>
        <pc:picChg chg="add mod ord">
          <ac:chgData name="Ben Nienhuis" userId="2c6c04f1-77c7-44b5-a463-93386779ab63" providerId="ADAL" clId="{5FB85F1E-6AF2-413A-B9CE-C293107C3EAB}" dt="2023-10-17T10:21:53.013" v="712" actId="1076"/>
          <ac:picMkLst>
            <pc:docMk/>
            <pc:sldMk cId="1931002910" sldId="327"/>
            <ac:picMk id="4" creationId="{C5125CAC-AF10-241A-1ABF-47DA3E6D1213}"/>
          </ac:picMkLst>
        </pc:picChg>
      </pc:sldChg>
      <pc:sldChg chg="addSp delSp modSp add mod modAnim">
        <pc:chgData name="Ben Nienhuis" userId="2c6c04f1-77c7-44b5-a463-93386779ab63" providerId="ADAL" clId="{5FB85F1E-6AF2-413A-B9CE-C293107C3EAB}" dt="2023-10-17T10:37:20.880" v="824"/>
        <pc:sldMkLst>
          <pc:docMk/>
          <pc:sldMk cId="3129018700" sldId="328"/>
        </pc:sldMkLst>
        <pc:spChg chg="mod">
          <ac:chgData name="Ben Nienhuis" userId="2c6c04f1-77c7-44b5-a463-93386779ab63" providerId="ADAL" clId="{5FB85F1E-6AF2-413A-B9CE-C293107C3EAB}" dt="2023-10-17T09:02:28.068" v="621" actId="6549"/>
          <ac:spMkLst>
            <pc:docMk/>
            <pc:sldMk cId="3129018700" sldId="328"/>
            <ac:spMk id="6" creationId="{0EC80890-B759-1AC9-14D6-6AEC1032B2D9}"/>
          </ac:spMkLst>
        </pc:spChg>
        <pc:picChg chg="add mod">
          <ac:chgData name="Ben Nienhuis" userId="2c6c04f1-77c7-44b5-a463-93386779ab63" providerId="ADAL" clId="{5FB85F1E-6AF2-413A-B9CE-C293107C3EAB}" dt="2023-10-17T09:04:44.009" v="633" actId="1076"/>
          <ac:picMkLst>
            <pc:docMk/>
            <pc:sldMk cId="3129018700" sldId="328"/>
            <ac:picMk id="3" creationId="{8ED2709B-BEF0-22FE-4D6A-CB1ACCA8E379}"/>
          </ac:picMkLst>
        </pc:picChg>
        <pc:picChg chg="add mod">
          <ac:chgData name="Ben Nienhuis" userId="2c6c04f1-77c7-44b5-a463-93386779ab63" providerId="ADAL" clId="{5FB85F1E-6AF2-413A-B9CE-C293107C3EAB}" dt="2023-10-17T09:04:39.173" v="632" actId="1076"/>
          <ac:picMkLst>
            <pc:docMk/>
            <pc:sldMk cId="3129018700" sldId="328"/>
            <ac:picMk id="4" creationId="{A619663A-D0AA-2BE4-A9D5-A21C81D3B0BB}"/>
          </ac:picMkLst>
        </pc:picChg>
        <pc:picChg chg="add del">
          <ac:chgData name="Ben Nienhuis" userId="2c6c04f1-77c7-44b5-a463-93386779ab63" providerId="ADAL" clId="{5FB85F1E-6AF2-413A-B9CE-C293107C3EAB}" dt="2023-10-17T09:14:23.310" v="635" actId="478"/>
          <ac:picMkLst>
            <pc:docMk/>
            <pc:sldMk cId="3129018700" sldId="328"/>
            <ac:picMk id="5" creationId="{C18EE13C-7A58-032D-693C-DD5246E72F42}"/>
          </ac:picMkLst>
        </pc:picChg>
      </pc:sldChg>
      <pc:sldChg chg="addSp modSp add mod modAnim">
        <pc:chgData name="Ben Nienhuis" userId="2c6c04f1-77c7-44b5-a463-93386779ab63" providerId="ADAL" clId="{5FB85F1E-6AF2-413A-B9CE-C293107C3EAB}" dt="2023-10-17T08:31:16.793" v="373" actId="1076"/>
        <pc:sldMkLst>
          <pc:docMk/>
          <pc:sldMk cId="3137903886" sldId="329"/>
        </pc:sldMkLst>
        <pc:spChg chg="add mod">
          <ac:chgData name="Ben Nienhuis" userId="2c6c04f1-77c7-44b5-a463-93386779ab63" providerId="ADAL" clId="{5FB85F1E-6AF2-413A-B9CE-C293107C3EAB}" dt="2023-10-17T08:25:10.676" v="357" actId="1076"/>
          <ac:spMkLst>
            <pc:docMk/>
            <pc:sldMk cId="3137903886" sldId="329"/>
            <ac:spMk id="3" creationId="{83EF9E9F-57C4-0811-CB77-0919E5D83956}"/>
          </ac:spMkLst>
        </pc:spChg>
        <pc:picChg chg="add mod">
          <ac:chgData name="Ben Nienhuis" userId="2c6c04f1-77c7-44b5-a463-93386779ab63" providerId="ADAL" clId="{5FB85F1E-6AF2-413A-B9CE-C293107C3EAB}" dt="2023-10-17T08:31:16.793" v="373" actId="1076"/>
          <ac:picMkLst>
            <pc:docMk/>
            <pc:sldMk cId="3137903886" sldId="329"/>
            <ac:picMk id="4" creationId="{C291D6C3-598C-2723-5316-F572F7C0FA92}"/>
          </ac:picMkLst>
        </pc:picChg>
      </pc:sldChg>
      <pc:sldChg chg="addSp delSp modSp add mod ord">
        <pc:chgData name="Ben Nienhuis" userId="2c6c04f1-77c7-44b5-a463-93386779ab63" providerId="ADAL" clId="{5FB85F1E-6AF2-413A-B9CE-C293107C3EAB}" dt="2023-10-17T10:37:01.600" v="821"/>
        <pc:sldMkLst>
          <pc:docMk/>
          <pc:sldMk cId="3205111590" sldId="330"/>
        </pc:sldMkLst>
        <pc:spChg chg="add del mod">
          <ac:chgData name="Ben Nienhuis" userId="2c6c04f1-77c7-44b5-a463-93386779ab63" providerId="ADAL" clId="{5FB85F1E-6AF2-413A-B9CE-C293107C3EAB}" dt="2023-10-17T10:22:54.094" v="718" actId="22"/>
          <ac:spMkLst>
            <pc:docMk/>
            <pc:sldMk cId="3205111590" sldId="330"/>
            <ac:spMk id="5" creationId="{B6E18D5A-97F7-43E9-581D-EACCF74D5B3C}"/>
          </ac:spMkLst>
        </pc:spChg>
        <pc:spChg chg="del">
          <ac:chgData name="Ben Nienhuis" userId="2c6c04f1-77c7-44b5-a463-93386779ab63" providerId="ADAL" clId="{5FB85F1E-6AF2-413A-B9CE-C293107C3EAB}" dt="2023-10-17T10:22:18.038" v="717" actId="478"/>
          <ac:spMkLst>
            <pc:docMk/>
            <pc:sldMk cId="3205111590" sldId="330"/>
            <ac:spMk id="6" creationId="{0EC80890-B759-1AC9-14D6-6AEC1032B2D9}"/>
          </ac:spMkLst>
        </pc:spChg>
        <pc:spChg chg="add mod">
          <ac:chgData name="Ben Nienhuis" userId="2c6c04f1-77c7-44b5-a463-93386779ab63" providerId="ADAL" clId="{5FB85F1E-6AF2-413A-B9CE-C293107C3EAB}" dt="2023-10-17T10:24:21.092" v="723" actId="1076"/>
          <ac:spMkLst>
            <pc:docMk/>
            <pc:sldMk cId="3205111590" sldId="330"/>
            <ac:spMk id="10" creationId="{1EA96F00-F4C5-CBF4-4D7F-8F9F5519B349}"/>
          </ac:spMkLst>
        </pc:spChg>
        <pc:picChg chg="del">
          <ac:chgData name="Ben Nienhuis" userId="2c6c04f1-77c7-44b5-a463-93386779ab63" providerId="ADAL" clId="{5FB85F1E-6AF2-413A-B9CE-C293107C3EAB}" dt="2023-10-17T10:22:15.864" v="716" actId="478"/>
          <ac:picMkLst>
            <pc:docMk/>
            <pc:sldMk cId="3205111590" sldId="330"/>
            <ac:picMk id="4" creationId="{C5125CAC-AF10-241A-1ABF-47DA3E6D1213}"/>
          </ac:picMkLst>
        </pc:picChg>
        <pc:picChg chg="add mod ord">
          <ac:chgData name="Ben Nienhuis" userId="2c6c04f1-77c7-44b5-a463-93386779ab63" providerId="ADAL" clId="{5FB85F1E-6AF2-413A-B9CE-C293107C3EAB}" dt="2023-10-17T10:22:58.652" v="719" actId="1076"/>
          <ac:picMkLst>
            <pc:docMk/>
            <pc:sldMk cId="3205111590" sldId="330"/>
            <ac:picMk id="8" creationId="{17DE7995-7BB1-1F25-0D91-DBE267931BD8}"/>
          </ac:picMkLst>
        </pc:picChg>
      </pc:sldChg>
      <pc:sldChg chg="add del ord">
        <pc:chgData name="Ben Nienhuis" userId="2c6c04f1-77c7-44b5-a463-93386779ab63" providerId="ADAL" clId="{5FB85F1E-6AF2-413A-B9CE-C293107C3EAB}" dt="2023-10-17T10:37:04.296" v="822" actId="47"/>
        <pc:sldMkLst>
          <pc:docMk/>
          <pc:sldMk cId="2382498903" sldId="331"/>
        </pc:sldMkLst>
      </pc:sldChg>
      <pc:sldChg chg="addSp delSp modSp add mod modAnim">
        <pc:chgData name="Ben Nienhuis" userId="2c6c04f1-77c7-44b5-a463-93386779ab63" providerId="ADAL" clId="{5FB85F1E-6AF2-413A-B9CE-C293107C3EAB}" dt="2023-10-17T10:36:09.222" v="815"/>
        <pc:sldMkLst>
          <pc:docMk/>
          <pc:sldMk cId="1180271254" sldId="332"/>
        </pc:sldMkLst>
        <pc:spChg chg="add del mod">
          <ac:chgData name="Ben Nienhuis" userId="2c6c04f1-77c7-44b5-a463-93386779ab63" providerId="ADAL" clId="{5FB85F1E-6AF2-413A-B9CE-C293107C3EAB}" dt="2023-10-17T10:33:02.281" v="780" actId="22"/>
          <ac:spMkLst>
            <pc:docMk/>
            <pc:sldMk cId="1180271254" sldId="332"/>
            <ac:spMk id="4" creationId="{BBC83AA0-EC8B-3512-F4E0-81198D3D9E31}"/>
          </ac:spMkLst>
        </pc:spChg>
        <pc:spChg chg="del">
          <ac:chgData name="Ben Nienhuis" userId="2c6c04f1-77c7-44b5-a463-93386779ab63" providerId="ADAL" clId="{5FB85F1E-6AF2-413A-B9CE-C293107C3EAB}" dt="2023-10-17T10:24:32.761" v="726" actId="478"/>
          <ac:spMkLst>
            <pc:docMk/>
            <pc:sldMk cId="1180271254" sldId="332"/>
            <ac:spMk id="10" creationId="{1EA96F00-F4C5-CBF4-4D7F-8F9F5519B349}"/>
          </ac:spMkLst>
        </pc:spChg>
        <pc:picChg chg="add mod">
          <ac:chgData name="Ben Nienhuis" userId="2c6c04f1-77c7-44b5-a463-93386779ab63" providerId="ADAL" clId="{5FB85F1E-6AF2-413A-B9CE-C293107C3EAB}" dt="2023-10-17T10:29:08.449" v="762" actId="1076"/>
          <ac:picMkLst>
            <pc:docMk/>
            <pc:sldMk cId="1180271254" sldId="332"/>
            <ac:picMk id="6" creationId="{FC307AE5-F321-6A13-8ED1-2A2117D27496}"/>
          </ac:picMkLst>
        </pc:picChg>
        <pc:picChg chg="del">
          <ac:chgData name="Ben Nienhuis" userId="2c6c04f1-77c7-44b5-a463-93386779ab63" providerId="ADAL" clId="{5FB85F1E-6AF2-413A-B9CE-C293107C3EAB}" dt="2023-10-17T10:24:29.323" v="725" actId="478"/>
          <ac:picMkLst>
            <pc:docMk/>
            <pc:sldMk cId="1180271254" sldId="332"/>
            <ac:picMk id="8" creationId="{17DE7995-7BB1-1F25-0D91-DBE267931BD8}"/>
          </ac:picMkLst>
        </pc:picChg>
        <pc:picChg chg="add mod ord">
          <ac:chgData name="Ben Nienhuis" userId="2c6c04f1-77c7-44b5-a463-93386779ab63" providerId="ADAL" clId="{5FB85F1E-6AF2-413A-B9CE-C293107C3EAB}" dt="2023-10-17T10:33:08.943" v="783" actId="1076"/>
          <ac:picMkLst>
            <pc:docMk/>
            <pc:sldMk cId="1180271254" sldId="332"/>
            <ac:picMk id="9" creationId="{6AE1D3EA-5091-C0FA-0BD2-6A569676C248}"/>
          </ac:picMkLst>
        </pc:picChg>
        <pc:picChg chg="add mod">
          <ac:chgData name="Ben Nienhuis" userId="2c6c04f1-77c7-44b5-a463-93386779ab63" providerId="ADAL" clId="{5FB85F1E-6AF2-413A-B9CE-C293107C3EAB}" dt="2023-10-17T10:34:09.118" v="792" actId="1076"/>
          <ac:picMkLst>
            <pc:docMk/>
            <pc:sldMk cId="1180271254" sldId="332"/>
            <ac:picMk id="12" creationId="{EB60747D-3AEA-8541-DD63-4E2CAC2C967C}"/>
          </ac:picMkLst>
        </pc:picChg>
        <pc:picChg chg="add mod">
          <ac:chgData name="Ben Nienhuis" userId="2c6c04f1-77c7-44b5-a463-93386779ab63" providerId="ADAL" clId="{5FB85F1E-6AF2-413A-B9CE-C293107C3EAB}" dt="2023-10-17T10:34:10.798" v="793" actId="1076"/>
          <ac:picMkLst>
            <pc:docMk/>
            <pc:sldMk cId="1180271254" sldId="332"/>
            <ac:picMk id="14" creationId="{8AD8AD0F-FA14-74BB-DAB0-9B4C78FD01A8}"/>
          </ac:picMkLst>
        </pc:picChg>
        <pc:picChg chg="add mod">
          <ac:chgData name="Ben Nienhuis" userId="2c6c04f1-77c7-44b5-a463-93386779ab63" providerId="ADAL" clId="{5FB85F1E-6AF2-413A-B9CE-C293107C3EAB}" dt="2023-10-17T10:35:43.851" v="808" actId="1076"/>
          <ac:picMkLst>
            <pc:docMk/>
            <pc:sldMk cId="1180271254" sldId="332"/>
            <ac:picMk id="16" creationId="{4C4F567D-34D1-9E95-7D36-B84E086210DA}"/>
          </ac:picMkLst>
        </pc:picChg>
        <pc:picChg chg="add mod">
          <ac:chgData name="Ben Nienhuis" userId="2c6c04f1-77c7-44b5-a463-93386779ab63" providerId="ADAL" clId="{5FB85F1E-6AF2-413A-B9CE-C293107C3EAB}" dt="2023-10-17T10:35:46.700" v="809" actId="1076"/>
          <ac:picMkLst>
            <pc:docMk/>
            <pc:sldMk cId="1180271254" sldId="332"/>
            <ac:picMk id="18" creationId="{9F578F8E-538A-65E7-94E7-40F6ECDFA6D4}"/>
          </ac:picMkLst>
        </pc:picChg>
        <pc:picChg chg="add mod">
          <ac:chgData name="Ben Nienhuis" userId="2c6c04f1-77c7-44b5-a463-93386779ab63" providerId="ADAL" clId="{5FB85F1E-6AF2-413A-B9CE-C293107C3EAB}" dt="2023-10-17T10:35:41.261" v="807" actId="1076"/>
          <ac:picMkLst>
            <pc:docMk/>
            <pc:sldMk cId="1180271254" sldId="332"/>
            <ac:picMk id="20" creationId="{3EB06518-77FD-9661-C676-04DE12AD07D2}"/>
          </ac:picMkLst>
        </pc:picChg>
      </pc:sldChg>
      <pc:sldMasterChg chg="delSldLayout">
        <pc:chgData name="Ben Nienhuis" userId="2c6c04f1-77c7-44b5-a463-93386779ab63" providerId="ADAL" clId="{5FB85F1E-6AF2-413A-B9CE-C293107C3EAB}" dt="2023-10-17T08:12:16.873" v="82" actId="47"/>
        <pc:sldMasterMkLst>
          <pc:docMk/>
          <pc:sldMasterMk cId="625692762" sldId="2147483648"/>
        </pc:sldMasterMkLst>
        <pc:sldLayoutChg chg="del">
          <pc:chgData name="Ben Nienhuis" userId="2c6c04f1-77c7-44b5-a463-93386779ab63" providerId="ADAL" clId="{5FB85F1E-6AF2-413A-B9CE-C293107C3EAB}" dt="2023-10-17T08:12:16.873" v="82" actId="47"/>
          <pc:sldLayoutMkLst>
            <pc:docMk/>
            <pc:sldMasterMk cId="625692762" sldId="2147483648"/>
            <pc:sldLayoutMk cId="2583646163"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17-10-2023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13965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270383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328782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384705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9769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87220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301031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58891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349879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4011413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player.vimeo.com/video/385827871?app_id=122963"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fw413dIw9gA?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4wm3KC2ItBk?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pPr marL="457200" indent="-457200">
              <a:buAutoNum type="arabicPeriod"/>
            </a:pPr>
            <a:endParaRPr lang="nl-NL" dirty="0"/>
          </a:p>
          <a:p>
            <a:pPr marL="457200" indent="-457200">
              <a:buAutoNum type="arabicPeriod"/>
            </a:pPr>
            <a:endParaRPr lang="nl-NL" dirty="0"/>
          </a:p>
          <a:p>
            <a:endParaRPr lang="nl-NL" dirty="0"/>
          </a:p>
        </p:txBody>
      </p:sp>
      <p:pic>
        <p:nvPicPr>
          <p:cNvPr id="3" name="Onlinemedia 2" title="De fosfor kringloop">
            <a:hlinkClick r:id="" action="ppaction://media"/>
            <a:extLst>
              <a:ext uri="{FF2B5EF4-FFF2-40B4-BE49-F238E27FC236}">
                <a16:creationId xmlns:a16="http://schemas.microsoft.com/office/drawing/2014/main" id="{4ACCE764-EE94-D15D-7B75-B6DFF144C591}"/>
              </a:ext>
            </a:extLst>
          </p:cNvPr>
          <p:cNvPicPr>
            <a:picLocks noRot="1" noChangeAspect="1"/>
          </p:cNvPicPr>
          <p:nvPr>
            <a:videoFile r:link="rId1"/>
          </p:nvPr>
        </p:nvPicPr>
        <p:blipFill>
          <a:blip r:embed="rId4"/>
          <a:stretch>
            <a:fillRect/>
          </a:stretch>
        </p:blipFill>
        <p:spPr>
          <a:xfrm>
            <a:off x="1296955" y="1346747"/>
            <a:ext cx="8495045" cy="4785940"/>
          </a:xfrm>
          <a:prstGeom prst="rect">
            <a:avLst/>
          </a:prstGeom>
        </p:spPr>
      </p:pic>
      <p:sp>
        <p:nvSpPr>
          <p:cNvPr id="7" name="Tekstvak 6">
            <a:extLst>
              <a:ext uri="{FF2B5EF4-FFF2-40B4-BE49-F238E27FC236}">
                <a16:creationId xmlns:a16="http://schemas.microsoft.com/office/drawing/2014/main" id="{DF5FB9D6-7CB5-4F0D-00BE-9116C9FCCD58}"/>
              </a:ext>
            </a:extLst>
          </p:cNvPr>
          <p:cNvSpPr txBox="1"/>
          <p:nvPr/>
        </p:nvSpPr>
        <p:spPr>
          <a:xfrm>
            <a:off x="2778191" y="6204687"/>
            <a:ext cx="6097554" cy="461665"/>
          </a:xfrm>
          <a:prstGeom prst="rect">
            <a:avLst/>
          </a:prstGeom>
          <a:noFill/>
        </p:spPr>
        <p:txBody>
          <a:bodyPr wrap="square">
            <a:spAutoFit/>
          </a:bodyPr>
          <a:lstStyle/>
          <a:p>
            <a:r>
              <a:rPr lang="nl-NL" sz="2400" dirty="0"/>
              <a:t>4. Wat is de normale fosfaatkringloop?</a:t>
            </a:r>
          </a:p>
        </p:txBody>
      </p:sp>
    </p:spTree>
    <p:extLst>
      <p:ext uri="{BB962C8B-B14F-4D97-AF65-F5344CB8AC3E}">
        <p14:creationId xmlns:p14="http://schemas.microsoft.com/office/powerpoint/2010/main" val="11842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pPr indent="0">
              <a:buNone/>
            </a:pPr>
            <a:r>
              <a:rPr lang="nl-NL" dirty="0"/>
              <a:t>5. Het Fosfaat Dossier</a:t>
            </a:r>
          </a:p>
          <a:p>
            <a:pPr marL="342900" indent="-342900"/>
            <a:r>
              <a:rPr lang="nl-NL" dirty="0"/>
              <a:t>Wat is fosfor en wat is fosfaat?</a:t>
            </a:r>
          </a:p>
          <a:p>
            <a:pPr marL="342900" indent="-342900"/>
            <a:r>
              <a:rPr lang="nl-NL" dirty="0"/>
              <a:t>Waarom is fosfor zo belangrijk?</a:t>
            </a:r>
          </a:p>
          <a:p>
            <a:pPr marL="342900" indent="-342900"/>
            <a:r>
              <a:rPr lang="nl-NL" dirty="0"/>
              <a:t>De voorraad is eindig</a:t>
            </a:r>
          </a:p>
          <a:p>
            <a:pPr marL="342900" indent="-342900"/>
            <a:r>
              <a:rPr lang="nl-NL" dirty="0"/>
              <a:t>Negatief effect van ophoping in de bodem</a:t>
            </a:r>
          </a:p>
          <a:p>
            <a:pPr marL="342900" indent="-342900"/>
            <a:r>
              <a:rPr lang="nl-NL" dirty="0"/>
              <a:t>Fosfaat is nodig voor voedselproductie</a:t>
            </a:r>
          </a:p>
          <a:p>
            <a:pPr marL="342900" indent="-342900"/>
            <a:r>
              <a:rPr lang="nl-NL" dirty="0"/>
              <a:t>De voorraden zijn eindig</a:t>
            </a:r>
          </a:p>
          <a:p>
            <a:pPr marL="342900" indent="-342900"/>
            <a:r>
              <a:rPr lang="nl-NL" dirty="0"/>
              <a:t>Eutrofiëring: voedselrijk water door fosfaatuitspoeling</a:t>
            </a:r>
          </a:p>
          <a:p>
            <a:pPr marL="342900" indent="-342900"/>
            <a:r>
              <a:rPr lang="nl-NL" dirty="0"/>
              <a:t>Duurzaamheid: het sluiten van de fosfaatkringloop</a:t>
            </a:r>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pPr marL="457200" indent="-457200">
              <a:buAutoNum type="arabicPeriod"/>
            </a:pPr>
            <a:endParaRPr lang="nl-NL" dirty="0"/>
          </a:p>
          <a:p>
            <a:endParaRPr lang="nl-NL" dirty="0"/>
          </a:p>
        </p:txBody>
      </p:sp>
    </p:spTree>
    <p:extLst>
      <p:ext uri="{BB962C8B-B14F-4D97-AF65-F5344CB8AC3E}">
        <p14:creationId xmlns:p14="http://schemas.microsoft.com/office/powerpoint/2010/main" val="211468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normAutofit/>
          </a:bodyPr>
          <a:lstStyle/>
          <a:p>
            <a:pPr indent="0">
              <a:buNone/>
            </a:pPr>
            <a:r>
              <a:rPr lang="nl-NL" dirty="0"/>
              <a:t>Opdracht   Maak lesbrief 5</a:t>
            </a:r>
          </a:p>
        </p:txBody>
      </p:sp>
      <p:pic>
        <p:nvPicPr>
          <p:cNvPr id="4" name="Afbeelding 3">
            <a:extLst>
              <a:ext uri="{FF2B5EF4-FFF2-40B4-BE49-F238E27FC236}">
                <a16:creationId xmlns:a16="http://schemas.microsoft.com/office/drawing/2014/main" id="{59DBF36C-FCB9-81AE-42C4-51A93EA5E9AF}"/>
              </a:ext>
            </a:extLst>
          </p:cNvPr>
          <p:cNvPicPr>
            <a:picLocks noChangeAspect="1"/>
          </p:cNvPicPr>
          <p:nvPr/>
        </p:nvPicPr>
        <p:blipFill>
          <a:blip r:embed="rId3"/>
          <a:stretch>
            <a:fillRect/>
          </a:stretch>
        </p:blipFill>
        <p:spPr>
          <a:xfrm>
            <a:off x="2865178" y="2445490"/>
            <a:ext cx="6461643" cy="3633848"/>
          </a:xfrm>
          <a:prstGeom prst="rect">
            <a:avLst/>
          </a:prstGeom>
        </p:spPr>
      </p:pic>
    </p:spTree>
    <p:extLst>
      <p:ext uri="{BB962C8B-B14F-4D97-AF65-F5344CB8AC3E}">
        <p14:creationId xmlns:p14="http://schemas.microsoft.com/office/powerpoint/2010/main" val="189172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Bemesting Periode 1 23/24</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r>
              <a:rPr lang="nl-NL" dirty="0"/>
              <a:t>Les 1 15/09 Introductie</a:t>
            </a:r>
          </a:p>
          <a:p>
            <a:r>
              <a:rPr lang="nl-NL" dirty="0"/>
              <a:t>Les 2 22/09 Organische bemesting volle grond</a:t>
            </a:r>
          </a:p>
          <a:p>
            <a:r>
              <a:rPr lang="nl-NL" dirty="0"/>
              <a:t>Les 3 29/09 Organische bemesting substraat</a:t>
            </a:r>
          </a:p>
          <a:p>
            <a:r>
              <a:rPr lang="nl-NL" dirty="0"/>
              <a:t>Les 4 13/10 Toedienen organische meststoffen</a:t>
            </a:r>
          </a:p>
          <a:p>
            <a:r>
              <a:rPr lang="nl-NL" dirty="0">
                <a:highlight>
                  <a:srgbClr val="FFFF00"/>
                </a:highlight>
              </a:rPr>
              <a:t>Les 5 20/10 Milieu en bemesting</a:t>
            </a:r>
          </a:p>
          <a:p>
            <a:r>
              <a:rPr lang="nl-NL" dirty="0"/>
              <a:t>Les 6 03/11 Toets</a:t>
            </a:r>
          </a:p>
          <a:p>
            <a:endParaRPr lang="nl-NL" dirty="0"/>
          </a:p>
          <a:p>
            <a:endParaRPr lang="nl-NL" dirty="0"/>
          </a:p>
        </p:txBody>
      </p:sp>
      <p:pic>
        <p:nvPicPr>
          <p:cNvPr id="3" name="Afbeelding 2">
            <a:extLst>
              <a:ext uri="{FF2B5EF4-FFF2-40B4-BE49-F238E27FC236}">
                <a16:creationId xmlns:a16="http://schemas.microsoft.com/office/drawing/2014/main" id="{B1F185ED-4230-9801-8E92-4F5E9FFD0E31}"/>
              </a:ext>
            </a:extLst>
          </p:cNvPr>
          <p:cNvPicPr>
            <a:picLocks noChangeAspect="1"/>
          </p:cNvPicPr>
          <p:nvPr/>
        </p:nvPicPr>
        <p:blipFill>
          <a:blip r:embed="rId3"/>
          <a:stretch>
            <a:fillRect/>
          </a:stretch>
        </p:blipFill>
        <p:spPr>
          <a:xfrm>
            <a:off x="4312687" y="4479138"/>
            <a:ext cx="2857500" cy="1600200"/>
          </a:xfrm>
          <a:prstGeom prst="rect">
            <a:avLst/>
          </a:prstGeom>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normAutofit/>
          </a:bodyPr>
          <a:lstStyle/>
          <a:p>
            <a:pPr indent="0">
              <a:buNone/>
            </a:pPr>
            <a:r>
              <a:rPr lang="nl-NL" dirty="0"/>
              <a:t>Wat gaan we doen vandaag?</a:t>
            </a:r>
          </a:p>
          <a:p>
            <a:pPr indent="0">
              <a:buNone/>
            </a:pPr>
            <a:endParaRPr lang="nl-NL" dirty="0"/>
          </a:p>
          <a:p>
            <a:pPr indent="0">
              <a:buNone/>
            </a:pPr>
            <a:r>
              <a:rPr lang="nl-NL" dirty="0"/>
              <a:t>We kijken naar een aantal actuele thema’s over Milieu en dierlijke mest:</a:t>
            </a:r>
          </a:p>
          <a:p>
            <a:pPr indent="0">
              <a:buNone/>
            </a:pPr>
            <a:endParaRPr lang="nl-NL" dirty="0"/>
          </a:p>
          <a:p>
            <a:pPr marL="457200" indent="-457200">
              <a:buAutoNum type="arabicPeriod"/>
            </a:pPr>
            <a:r>
              <a:rPr lang="nl-NL" dirty="0"/>
              <a:t>Wat is de normale stikstofkringloop?</a:t>
            </a:r>
          </a:p>
          <a:p>
            <a:pPr marL="457200" indent="-457200">
              <a:buAutoNum type="arabicPeriod"/>
            </a:pPr>
            <a:r>
              <a:rPr lang="nl-NL" dirty="0"/>
              <a:t>Wat zijn problemen met te veel stikstof?</a:t>
            </a:r>
          </a:p>
          <a:p>
            <a:pPr marL="457200" indent="-457200">
              <a:buAutoNum type="arabicPeriod"/>
            </a:pPr>
            <a:r>
              <a:rPr lang="nl-NL" dirty="0"/>
              <a:t>Hoe nu verder?</a:t>
            </a:r>
          </a:p>
          <a:p>
            <a:pPr marL="457200" indent="-457200">
              <a:buAutoNum type="arabicPeriod"/>
            </a:pPr>
            <a:r>
              <a:rPr lang="nl-NL" dirty="0"/>
              <a:t>Wat is de normale fosfaatkringloop?</a:t>
            </a:r>
          </a:p>
          <a:p>
            <a:pPr marL="457200" indent="-457200">
              <a:buAutoNum type="arabicPeriod"/>
            </a:pPr>
            <a:r>
              <a:rPr lang="nl-NL" dirty="0"/>
              <a:t>Fosfaat Dossier</a:t>
            </a:r>
          </a:p>
          <a:p>
            <a:pPr marL="457200" indent="-457200">
              <a:buAutoNum type="arabicPeriod"/>
            </a:pPr>
            <a:endParaRPr lang="nl-NL" dirty="0"/>
          </a:p>
          <a:p>
            <a:pPr marL="457200" indent="-457200">
              <a:buAutoNum type="arabicPeriod"/>
            </a:pPr>
            <a:endParaRPr lang="nl-NL" dirty="0"/>
          </a:p>
          <a:p>
            <a:endParaRPr lang="nl-NL" dirty="0"/>
          </a:p>
        </p:txBody>
      </p:sp>
      <p:pic>
        <p:nvPicPr>
          <p:cNvPr id="3" name="Afbeelding 2">
            <a:extLst>
              <a:ext uri="{FF2B5EF4-FFF2-40B4-BE49-F238E27FC236}">
                <a16:creationId xmlns:a16="http://schemas.microsoft.com/office/drawing/2014/main" id="{C7AF7CBB-9397-C4CF-3D7A-A58D3529EF34}"/>
              </a:ext>
            </a:extLst>
          </p:cNvPr>
          <p:cNvPicPr>
            <a:picLocks noChangeAspect="1"/>
          </p:cNvPicPr>
          <p:nvPr/>
        </p:nvPicPr>
        <p:blipFill>
          <a:blip r:embed="rId3"/>
          <a:stretch>
            <a:fillRect/>
          </a:stretch>
        </p:blipFill>
        <p:spPr>
          <a:xfrm>
            <a:off x="8892185" y="4338735"/>
            <a:ext cx="3036614" cy="1707707"/>
          </a:xfrm>
          <a:prstGeom prst="rect">
            <a:avLst/>
          </a:prstGeom>
        </p:spPr>
      </p:pic>
      <p:pic>
        <p:nvPicPr>
          <p:cNvPr id="5" name="Afbeelding 4">
            <a:extLst>
              <a:ext uri="{FF2B5EF4-FFF2-40B4-BE49-F238E27FC236}">
                <a16:creationId xmlns:a16="http://schemas.microsoft.com/office/drawing/2014/main" id="{F8528A42-2DD1-C9CA-193D-4FB18155932A}"/>
              </a:ext>
            </a:extLst>
          </p:cNvPr>
          <p:cNvPicPr>
            <a:picLocks noChangeAspect="1"/>
          </p:cNvPicPr>
          <p:nvPr/>
        </p:nvPicPr>
        <p:blipFill>
          <a:blip r:embed="rId4"/>
          <a:stretch>
            <a:fillRect/>
          </a:stretch>
        </p:blipFill>
        <p:spPr>
          <a:xfrm>
            <a:off x="8892185" y="212272"/>
            <a:ext cx="3036614" cy="1700504"/>
          </a:xfrm>
          <a:prstGeom prst="rect">
            <a:avLst/>
          </a:prstGeom>
        </p:spPr>
      </p:pic>
    </p:spTree>
    <p:extLst>
      <p:ext uri="{BB962C8B-B14F-4D97-AF65-F5344CB8AC3E}">
        <p14:creationId xmlns:p14="http://schemas.microsoft.com/office/powerpoint/2010/main" val="11310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pPr marL="457200" indent="-457200">
              <a:buAutoNum type="arabicPeriod"/>
            </a:pPr>
            <a:endParaRPr lang="nl-NL" dirty="0"/>
          </a:p>
          <a:p>
            <a:pPr marL="457200" indent="-457200">
              <a:buAutoNum type="arabicPeriod"/>
            </a:pPr>
            <a:endParaRPr lang="nl-NL" dirty="0"/>
          </a:p>
          <a:p>
            <a:endParaRPr lang="nl-NL" dirty="0"/>
          </a:p>
        </p:txBody>
      </p:sp>
      <p:pic>
        <p:nvPicPr>
          <p:cNvPr id="3" name="Onlinemedia 2" title="De stikstofkringloop">
            <a:hlinkClick r:id="" action="ppaction://media"/>
            <a:extLst>
              <a:ext uri="{FF2B5EF4-FFF2-40B4-BE49-F238E27FC236}">
                <a16:creationId xmlns:a16="http://schemas.microsoft.com/office/drawing/2014/main" id="{3985196B-F407-FF1D-AE67-61BEBB157231}"/>
              </a:ext>
            </a:extLst>
          </p:cNvPr>
          <p:cNvPicPr>
            <a:picLocks noRot="1" noChangeAspect="1"/>
          </p:cNvPicPr>
          <p:nvPr>
            <a:videoFile r:link="rId1"/>
          </p:nvPr>
        </p:nvPicPr>
        <p:blipFill>
          <a:blip r:embed="rId4"/>
          <a:stretch>
            <a:fillRect/>
          </a:stretch>
        </p:blipFill>
        <p:spPr>
          <a:xfrm>
            <a:off x="1794011" y="1427475"/>
            <a:ext cx="7844511" cy="4432149"/>
          </a:xfrm>
          <a:prstGeom prst="rect">
            <a:avLst/>
          </a:prstGeom>
        </p:spPr>
      </p:pic>
      <p:sp>
        <p:nvSpPr>
          <p:cNvPr id="4" name="Tekstvak 3">
            <a:extLst>
              <a:ext uri="{FF2B5EF4-FFF2-40B4-BE49-F238E27FC236}">
                <a16:creationId xmlns:a16="http://schemas.microsoft.com/office/drawing/2014/main" id="{D20CAB48-CBD0-9CA1-C873-ED1CA8F6AC7C}"/>
              </a:ext>
            </a:extLst>
          </p:cNvPr>
          <p:cNvSpPr txBox="1"/>
          <p:nvPr/>
        </p:nvSpPr>
        <p:spPr>
          <a:xfrm>
            <a:off x="3591551" y="6151338"/>
            <a:ext cx="7740000" cy="461665"/>
          </a:xfrm>
          <a:prstGeom prst="rect">
            <a:avLst/>
          </a:prstGeom>
          <a:noFill/>
        </p:spPr>
        <p:txBody>
          <a:bodyPr wrap="square" rtlCol="0">
            <a:spAutoFit/>
          </a:bodyPr>
          <a:lstStyle/>
          <a:p>
            <a:r>
              <a:rPr lang="nl-NL" sz="2400" dirty="0"/>
              <a:t>1. De normale stikstof kringloop</a:t>
            </a:r>
          </a:p>
        </p:txBody>
      </p:sp>
    </p:spTree>
    <p:extLst>
      <p:ext uri="{BB962C8B-B14F-4D97-AF65-F5344CB8AC3E}">
        <p14:creationId xmlns:p14="http://schemas.microsoft.com/office/powerpoint/2010/main" val="424973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pPr marL="457200" indent="-457200">
              <a:buAutoNum type="arabicPeriod"/>
            </a:pPr>
            <a:endParaRPr lang="nl-NL" dirty="0"/>
          </a:p>
          <a:p>
            <a:pPr marL="457200" indent="-457200">
              <a:buAutoNum type="arabicPeriod"/>
            </a:pPr>
            <a:endParaRPr lang="nl-NL" dirty="0"/>
          </a:p>
          <a:p>
            <a:endParaRPr lang="nl-NL" dirty="0"/>
          </a:p>
        </p:txBody>
      </p:sp>
      <p:sp>
        <p:nvSpPr>
          <p:cNvPr id="3" name="Tekstvak 2">
            <a:extLst>
              <a:ext uri="{FF2B5EF4-FFF2-40B4-BE49-F238E27FC236}">
                <a16:creationId xmlns:a16="http://schemas.microsoft.com/office/drawing/2014/main" id="{83EF9E9F-57C4-0811-CB77-0919E5D83956}"/>
              </a:ext>
            </a:extLst>
          </p:cNvPr>
          <p:cNvSpPr txBox="1"/>
          <p:nvPr/>
        </p:nvSpPr>
        <p:spPr>
          <a:xfrm>
            <a:off x="1523999" y="1497167"/>
            <a:ext cx="8360229" cy="461665"/>
          </a:xfrm>
          <a:prstGeom prst="rect">
            <a:avLst/>
          </a:prstGeom>
          <a:noFill/>
        </p:spPr>
        <p:txBody>
          <a:bodyPr wrap="square" rtlCol="0">
            <a:spAutoFit/>
          </a:bodyPr>
          <a:lstStyle/>
          <a:p>
            <a:r>
              <a:rPr lang="nl-NL" sz="2400" dirty="0"/>
              <a:t>2. Problemen met te veel stikstof</a:t>
            </a:r>
          </a:p>
        </p:txBody>
      </p:sp>
      <p:pic>
        <p:nvPicPr>
          <p:cNvPr id="4" name="Onlinemedia 3" title="De stikstofcrisis | Een groot probleem voor iedereen!">
            <a:hlinkClick r:id="" action="ppaction://media"/>
            <a:extLst>
              <a:ext uri="{FF2B5EF4-FFF2-40B4-BE49-F238E27FC236}">
                <a16:creationId xmlns:a16="http://schemas.microsoft.com/office/drawing/2014/main" id="{C291D6C3-598C-2723-5316-F572F7C0FA92}"/>
              </a:ext>
            </a:extLst>
          </p:cNvPr>
          <p:cNvPicPr>
            <a:picLocks noRot="1" noChangeAspect="1"/>
          </p:cNvPicPr>
          <p:nvPr>
            <a:videoFile r:link="rId1"/>
          </p:nvPr>
        </p:nvPicPr>
        <p:blipFill>
          <a:blip r:embed="rId4"/>
          <a:stretch>
            <a:fillRect/>
          </a:stretch>
        </p:blipFill>
        <p:spPr>
          <a:xfrm>
            <a:off x="1959772" y="2133290"/>
            <a:ext cx="7342849" cy="4148710"/>
          </a:xfrm>
          <a:prstGeom prst="rect">
            <a:avLst/>
          </a:prstGeom>
        </p:spPr>
      </p:pic>
    </p:spTree>
    <p:extLst>
      <p:ext uri="{BB962C8B-B14F-4D97-AF65-F5344CB8AC3E}">
        <p14:creationId xmlns:p14="http://schemas.microsoft.com/office/powerpoint/2010/main" val="31379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pPr marL="457200" indent="-457200">
              <a:buAutoNum type="arabicPeriod"/>
            </a:pPr>
            <a:endParaRPr lang="nl-NL" dirty="0"/>
          </a:p>
          <a:p>
            <a:pPr indent="0">
              <a:buNone/>
            </a:pPr>
            <a:r>
              <a:rPr lang="nl-NL" dirty="0"/>
              <a:t>3. Hoe nu verder?</a:t>
            </a:r>
          </a:p>
          <a:p>
            <a:pPr indent="0">
              <a:buNone/>
            </a:pPr>
            <a:endParaRPr lang="nl-NL" dirty="0"/>
          </a:p>
          <a:p>
            <a:pPr indent="0">
              <a:buNone/>
            </a:pPr>
            <a:r>
              <a:rPr lang="nl-NL" dirty="0"/>
              <a:t>- Op weg naar een oplossing voor de stikstofcrisis</a:t>
            </a:r>
          </a:p>
          <a:p>
            <a:pPr indent="0">
              <a:buNone/>
            </a:pPr>
            <a:r>
              <a:rPr lang="nl-NL" dirty="0"/>
              <a:t>- Uitkoopregeling</a:t>
            </a:r>
          </a:p>
          <a:p>
            <a:pPr indent="0">
              <a:buNone/>
            </a:pPr>
            <a:r>
              <a:rPr lang="nl-NL" dirty="0"/>
              <a:t>- Concept Landbouwakkoord</a:t>
            </a:r>
          </a:p>
          <a:p>
            <a:endParaRPr lang="nl-NL" dirty="0"/>
          </a:p>
        </p:txBody>
      </p:sp>
      <p:pic>
        <p:nvPicPr>
          <p:cNvPr id="3" name="Afbeelding 2">
            <a:extLst>
              <a:ext uri="{FF2B5EF4-FFF2-40B4-BE49-F238E27FC236}">
                <a16:creationId xmlns:a16="http://schemas.microsoft.com/office/drawing/2014/main" id="{8ED2709B-BEF0-22FE-4D6A-CB1ACCA8E379}"/>
              </a:ext>
            </a:extLst>
          </p:cNvPr>
          <p:cNvPicPr>
            <a:picLocks noChangeAspect="1"/>
          </p:cNvPicPr>
          <p:nvPr/>
        </p:nvPicPr>
        <p:blipFill>
          <a:blip r:embed="rId3"/>
          <a:stretch>
            <a:fillRect/>
          </a:stretch>
        </p:blipFill>
        <p:spPr>
          <a:xfrm>
            <a:off x="8699717" y="310142"/>
            <a:ext cx="3194439" cy="2130485"/>
          </a:xfrm>
          <a:prstGeom prst="rect">
            <a:avLst/>
          </a:prstGeom>
        </p:spPr>
      </p:pic>
      <p:pic>
        <p:nvPicPr>
          <p:cNvPr id="4" name="Afbeelding 3">
            <a:extLst>
              <a:ext uri="{FF2B5EF4-FFF2-40B4-BE49-F238E27FC236}">
                <a16:creationId xmlns:a16="http://schemas.microsoft.com/office/drawing/2014/main" id="{A619663A-D0AA-2BE4-A9D5-A21C81D3B0BB}"/>
              </a:ext>
            </a:extLst>
          </p:cNvPr>
          <p:cNvPicPr>
            <a:picLocks noChangeAspect="1"/>
          </p:cNvPicPr>
          <p:nvPr/>
        </p:nvPicPr>
        <p:blipFill>
          <a:blip r:embed="rId4"/>
          <a:stretch>
            <a:fillRect/>
          </a:stretch>
        </p:blipFill>
        <p:spPr>
          <a:xfrm>
            <a:off x="895738" y="4072340"/>
            <a:ext cx="9004236" cy="2551200"/>
          </a:xfrm>
          <a:prstGeom prst="rect">
            <a:avLst/>
          </a:prstGeom>
        </p:spPr>
      </p:pic>
    </p:spTree>
    <p:extLst>
      <p:ext uri="{BB962C8B-B14F-4D97-AF65-F5344CB8AC3E}">
        <p14:creationId xmlns:p14="http://schemas.microsoft.com/office/powerpoint/2010/main" val="31290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5125CAC-AF10-241A-1ABF-47DA3E6D1213}"/>
              </a:ext>
            </a:extLst>
          </p:cNvPr>
          <p:cNvPicPr>
            <a:picLocks noChangeAspect="1"/>
          </p:cNvPicPr>
          <p:nvPr/>
        </p:nvPicPr>
        <p:blipFill>
          <a:blip r:embed="rId3"/>
          <a:stretch>
            <a:fillRect/>
          </a:stretch>
        </p:blipFill>
        <p:spPr>
          <a:xfrm>
            <a:off x="409406" y="1116000"/>
            <a:ext cx="4785775" cy="2712955"/>
          </a:xfrm>
          <a:prstGeom prst="rect">
            <a:avLst/>
          </a:prstGeom>
        </p:spPr>
      </p:pic>
      <p:sp>
        <p:nvSpPr>
          <p:cNvPr id="2" name="Titel 1"/>
          <p:cNvSpPr>
            <a:spLocks noGrp="1"/>
          </p:cNvSpPr>
          <p:nvPr>
            <p:ph type="title"/>
          </p:nvPr>
        </p:nvSpPr>
        <p:spPr/>
        <p:txBody>
          <a:bodyPr/>
          <a:lstStyle/>
          <a:p>
            <a:pPr algn="ctr"/>
            <a:r>
              <a:rPr lang="nl-NL" dirty="0"/>
              <a:t>Organische meststoffen</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a:xfrm>
            <a:off x="2135976" y="2390474"/>
            <a:ext cx="7740000" cy="4351338"/>
          </a:xfrm>
        </p:spPr>
        <p:txBody>
          <a:bodyPr>
            <a:normAutofit fontScale="92500"/>
          </a:bodyPr>
          <a:lstStyle/>
          <a:p>
            <a:pPr marL="457200" indent="-457200">
              <a:buAutoNum type="arabicPeriod"/>
            </a:pPr>
            <a:r>
              <a:rPr lang="nl-NL" dirty="0"/>
              <a:t>Wat moet er gebeuren volgens natuur &amp; milieu gebeuren? </a:t>
            </a:r>
          </a:p>
          <a:p>
            <a:pPr marL="457200" indent="-457200">
              <a:buAutoNum type="arabicPeriod"/>
            </a:pPr>
            <a:endParaRPr lang="nl-NL" dirty="0"/>
          </a:p>
          <a:p>
            <a:r>
              <a:rPr lang="nl-NL" dirty="0"/>
              <a:t>Nederland moet de stikstofuitstoot voor 2030 halveren, de stikstofwet moet hiervoor aangepast worden;</a:t>
            </a:r>
          </a:p>
          <a:p>
            <a:r>
              <a:rPr lang="nl-NL" dirty="0"/>
              <a:t>Er moet een ambitieus herstelprogramma voor de natuur komen, met aandacht voor nieuwe natuur zodat gebieden met elkaar worden verbonden;</a:t>
            </a:r>
          </a:p>
          <a:p>
            <a:r>
              <a:rPr lang="nl-NL" dirty="0"/>
              <a:t>De overheid moet de transitie naar duurzame landbouw zo uitvoeren, dat duurzame kringloopboeren worden gesteund;</a:t>
            </a:r>
          </a:p>
          <a:p>
            <a:r>
              <a:rPr lang="nl-NL" dirty="0"/>
              <a:t>Alle sectoren (landbouw, mobiliteit, industrie en luchtvaart) zijn aan zet om een gelijke bijdrage te leveren om de uitstoot te verminderen.</a:t>
            </a:r>
          </a:p>
          <a:p>
            <a:endParaRPr lang="nl-NL" dirty="0"/>
          </a:p>
        </p:txBody>
      </p:sp>
    </p:spTree>
    <p:extLst>
      <p:ext uri="{BB962C8B-B14F-4D97-AF65-F5344CB8AC3E}">
        <p14:creationId xmlns:p14="http://schemas.microsoft.com/office/powerpoint/2010/main" val="193100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pic>
        <p:nvPicPr>
          <p:cNvPr id="8" name="Tijdelijke aanduiding voor inhoud 7">
            <a:extLst>
              <a:ext uri="{FF2B5EF4-FFF2-40B4-BE49-F238E27FC236}">
                <a16:creationId xmlns:a16="http://schemas.microsoft.com/office/drawing/2014/main" id="{17DE7995-7BB1-1F25-0D91-DBE267931BD8}"/>
              </a:ext>
            </a:extLst>
          </p:cNvPr>
          <p:cNvPicPr>
            <a:picLocks noGrp="1" noChangeAspect="1"/>
          </p:cNvPicPr>
          <p:nvPr>
            <p:ph idx="1"/>
          </p:nvPr>
        </p:nvPicPr>
        <p:blipFill>
          <a:blip r:embed="rId3"/>
          <a:stretch>
            <a:fillRect/>
          </a:stretch>
        </p:blipFill>
        <p:spPr>
          <a:xfrm>
            <a:off x="259482" y="1296692"/>
            <a:ext cx="5730737" cy="3901778"/>
          </a:xfrm>
        </p:spPr>
      </p:pic>
      <p:sp>
        <p:nvSpPr>
          <p:cNvPr id="10" name="Tekstvak 9">
            <a:extLst>
              <a:ext uri="{FF2B5EF4-FFF2-40B4-BE49-F238E27FC236}">
                <a16:creationId xmlns:a16="http://schemas.microsoft.com/office/drawing/2014/main" id="{1EA96F00-F4C5-CBF4-4D7F-8F9F5519B349}"/>
              </a:ext>
            </a:extLst>
          </p:cNvPr>
          <p:cNvSpPr txBox="1"/>
          <p:nvPr/>
        </p:nvSpPr>
        <p:spPr>
          <a:xfrm>
            <a:off x="6368363" y="4250675"/>
            <a:ext cx="4399164" cy="2031325"/>
          </a:xfrm>
          <a:prstGeom prst="rect">
            <a:avLst/>
          </a:prstGeom>
          <a:noFill/>
        </p:spPr>
        <p:txBody>
          <a:bodyPr wrap="square">
            <a:spAutoFit/>
          </a:bodyPr>
          <a:lstStyle/>
          <a:p>
            <a:r>
              <a:rPr lang="nl-NL" dirty="0"/>
              <a:t>Piekbelasters die zich niet laten uitkopen, krijgen echter waarschijnlijk te maken met strengere stikstofnormen of een belasting op stikstofuitstoot. Dit is alleen wel aan een volgend kabinet om verder uit te werken, zei Van der Wal vorige week in de Tweede Kamer.</a:t>
            </a:r>
          </a:p>
        </p:txBody>
      </p:sp>
    </p:spTree>
    <p:extLst>
      <p:ext uri="{BB962C8B-B14F-4D97-AF65-F5344CB8AC3E}">
        <p14:creationId xmlns:p14="http://schemas.microsoft.com/office/powerpoint/2010/main" val="320511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Organische meststoffen</a:t>
            </a:r>
          </a:p>
        </p:txBody>
      </p:sp>
      <p:pic>
        <p:nvPicPr>
          <p:cNvPr id="9" name="Tijdelijke aanduiding voor inhoud 8">
            <a:extLst>
              <a:ext uri="{FF2B5EF4-FFF2-40B4-BE49-F238E27FC236}">
                <a16:creationId xmlns:a16="http://schemas.microsoft.com/office/drawing/2014/main" id="{6AE1D3EA-5091-C0FA-0BD2-6A569676C248}"/>
              </a:ext>
            </a:extLst>
          </p:cNvPr>
          <p:cNvPicPr>
            <a:picLocks noGrp="1" noChangeAspect="1"/>
          </p:cNvPicPr>
          <p:nvPr>
            <p:ph idx="1"/>
          </p:nvPr>
        </p:nvPicPr>
        <p:blipFill>
          <a:blip r:embed="rId3"/>
          <a:stretch>
            <a:fillRect/>
          </a:stretch>
        </p:blipFill>
        <p:spPr>
          <a:xfrm>
            <a:off x="446752" y="1915126"/>
            <a:ext cx="5649248" cy="996927"/>
          </a:xfrm>
        </p:spPr>
      </p:pic>
      <p:pic>
        <p:nvPicPr>
          <p:cNvPr id="6" name="Afbeelding 5">
            <a:extLst>
              <a:ext uri="{FF2B5EF4-FFF2-40B4-BE49-F238E27FC236}">
                <a16:creationId xmlns:a16="http://schemas.microsoft.com/office/drawing/2014/main" id="{FC307AE5-F321-6A13-8ED1-2A2117D27496}"/>
              </a:ext>
            </a:extLst>
          </p:cNvPr>
          <p:cNvPicPr>
            <a:picLocks noChangeAspect="1"/>
          </p:cNvPicPr>
          <p:nvPr/>
        </p:nvPicPr>
        <p:blipFill>
          <a:blip r:embed="rId4"/>
          <a:stretch>
            <a:fillRect/>
          </a:stretch>
        </p:blipFill>
        <p:spPr>
          <a:xfrm>
            <a:off x="8873112" y="374892"/>
            <a:ext cx="3318888" cy="1162331"/>
          </a:xfrm>
          <a:prstGeom prst="rect">
            <a:avLst/>
          </a:prstGeom>
        </p:spPr>
      </p:pic>
      <p:pic>
        <p:nvPicPr>
          <p:cNvPr id="12" name="Afbeelding 11">
            <a:extLst>
              <a:ext uri="{FF2B5EF4-FFF2-40B4-BE49-F238E27FC236}">
                <a16:creationId xmlns:a16="http://schemas.microsoft.com/office/drawing/2014/main" id="{EB60747D-3AEA-8541-DD63-4E2CAC2C967C}"/>
              </a:ext>
            </a:extLst>
          </p:cNvPr>
          <p:cNvPicPr>
            <a:picLocks noChangeAspect="1"/>
          </p:cNvPicPr>
          <p:nvPr/>
        </p:nvPicPr>
        <p:blipFill>
          <a:blip r:embed="rId5"/>
          <a:stretch>
            <a:fillRect/>
          </a:stretch>
        </p:blipFill>
        <p:spPr>
          <a:xfrm>
            <a:off x="5174883" y="2912053"/>
            <a:ext cx="5832294" cy="1202349"/>
          </a:xfrm>
          <a:prstGeom prst="rect">
            <a:avLst/>
          </a:prstGeom>
        </p:spPr>
      </p:pic>
      <p:pic>
        <p:nvPicPr>
          <p:cNvPr id="14" name="Afbeelding 13">
            <a:extLst>
              <a:ext uri="{FF2B5EF4-FFF2-40B4-BE49-F238E27FC236}">
                <a16:creationId xmlns:a16="http://schemas.microsoft.com/office/drawing/2014/main" id="{8AD8AD0F-FA14-74BB-DAB0-9B4C78FD01A8}"/>
              </a:ext>
            </a:extLst>
          </p:cNvPr>
          <p:cNvPicPr>
            <a:picLocks noChangeAspect="1"/>
          </p:cNvPicPr>
          <p:nvPr/>
        </p:nvPicPr>
        <p:blipFill>
          <a:blip r:embed="rId6"/>
          <a:stretch>
            <a:fillRect/>
          </a:stretch>
        </p:blipFill>
        <p:spPr>
          <a:xfrm>
            <a:off x="373445" y="4114402"/>
            <a:ext cx="5942686" cy="1316417"/>
          </a:xfrm>
          <a:prstGeom prst="rect">
            <a:avLst/>
          </a:prstGeom>
        </p:spPr>
      </p:pic>
      <p:pic>
        <p:nvPicPr>
          <p:cNvPr id="16" name="Afbeelding 15">
            <a:extLst>
              <a:ext uri="{FF2B5EF4-FFF2-40B4-BE49-F238E27FC236}">
                <a16:creationId xmlns:a16="http://schemas.microsoft.com/office/drawing/2014/main" id="{4C4F567D-34D1-9E95-7D36-B84E086210DA}"/>
              </a:ext>
            </a:extLst>
          </p:cNvPr>
          <p:cNvPicPr>
            <a:picLocks noChangeAspect="1"/>
          </p:cNvPicPr>
          <p:nvPr/>
        </p:nvPicPr>
        <p:blipFill>
          <a:blip r:embed="rId7"/>
          <a:stretch>
            <a:fillRect/>
          </a:stretch>
        </p:blipFill>
        <p:spPr>
          <a:xfrm>
            <a:off x="6427070" y="4776251"/>
            <a:ext cx="5392874" cy="738965"/>
          </a:xfrm>
          <a:prstGeom prst="rect">
            <a:avLst/>
          </a:prstGeom>
        </p:spPr>
      </p:pic>
      <p:pic>
        <p:nvPicPr>
          <p:cNvPr id="18" name="Afbeelding 17">
            <a:extLst>
              <a:ext uri="{FF2B5EF4-FFF2-40B4-BE49-F238E27FC236}">
                <a16:creationId xmlns:a16="http://schemas.microsoft.com/office/drawing/2014/main" id="{9F578F8E-538A-65E7-94E7-40F6ECDFA6D4}"/>
              </a:ext>
            </a:extLst>
          </p:cNvPr>
          <p:cNvPicPr>
            <a:picLocks noChangeAspect="1"/>
          </p:cNvPicPr>
          <p:nvPr/>
        </p:nvPicPr>
        <p:blipFill>
          <a:blip r:embed="rId8"/>
          <a:stretch>
            <a:fillRect/>
          </a:stretch>
        </p:blipFill>
        <p:spPr>
          <a:xfrm>
            <a:off x="1205780" y="5642922"/>
            <a:ext cx="5352991" cy="738965"/>
          </a:xfrm>
          <a:prstGeom prst="rect">
            <a:avLst/>
          </a:prstGeom>
        </p:spPr>
      </p:pic>
      <p:pic>
        <p:nvPicPr>
          <p:cNvPr id="20" name="Afbeelding 19">
            <a:extLst>
              <a:ext uri="{FF2B5EF4-FFF2-40B4-BE49-F238E27FC236}">
                <a16:creationId xmlns:a16="http://schemas.microsoft.com/office/drawing/2014/main" id="{3EB06518-77FD-9661-C676-04DE12AD07D2}"/>
              </a:ext>
            </a:extLst>
          </p:cNvPr>
          <p:cNvPicPr>
            <a:picLocks noChangeAspect="1"/>
          </p:cNvPicPr>
          <p:nvPr/>
        </p:nvPicPr>
        <p:blipFill>
          <a:blip r:embed="rId9"/>
          <a:stretch>
            <a:fillRect/>
          </a:stretch>
        </p:blipFill>
        <p:spPr>
          <a:xfrm>
            <a:off x="6316131" y="6012405"/>
            <a:ext cx="4898636" cy="612330"/>
          </a:xfrm>
          <a:prstGeom prst="rect">
            <a:avLst/>
          </a:prstGeom>
        </p:spPr>
      </p:pic>
    </p:spTree>
    <p:extLst>
      <p:ext uri="{BB962C8B-B14F-4D97-AF65-F5344CB8AC3E}">
        <p14:creationId xmlns:p14="http://schemas.microsoft.com/office/powerpoint/2010/main" val="11802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5" ma:contentTypeDescription="Een nieuw document maken." ma:contentTypeScope="" ma:versionID="83894e93a4a46e8ceca6a2a86e9a0b25">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a72ee83338dcd6759214d8b070b6d88f"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2.xml><?xml version="1.0" encoding="utf-8"?>
<ds:datastoreItem xmlns:ds="http://schemas.openxmlformats.org/officeDocument/2006/customXml" ds:itemID="{C52370FE-E2A2-4C4E-8715-1612BEB79B93}"/>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1211</TotalTime>
  <Words>346</Words>
  <Application>Microsoft Office PowerPoint</Application>
  <PresentationFormat>Breedbeeld</PresentationFormat>
  <Paragraphs>73</Paragraphs>
  <Slides>12</Slides>
  <Notes>11</Notes>
  <HiddenSlides>0</HiddenSlides>
  <MMClips>3</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Achtergroen PP van zone</vt:lpstr>
      <vt:lpstr>PowerPoint-presentatie</vt:lpstr>
      <vt:lpstr>Bemesting Periode 1 23/24</vt:lpstr>
      <vt:lpstr>Organische meststoffen</vt:lpstr>
      <vt:lpstr>Organische meststoffen</vt:lpstr>
      <vt:lpstr>Organische meststoffen</vt:lpstr>
      <vt:lpstr>Organische meststoffen</vt:lpstr>
      <vt:lpstr>Organische meststoffen</vt:lpstr>
      <vt:lpstr>Organische meststoffen</vt:lpstr>
      <vt:lpstr>Organische meststoffen</vt:lpstr>
      <vt:lpstr>Organische meststoffen</vt:lpstr>
      <vt:lpstr>Organische meststoffen</vt:lpstr>
      <vt:lpstr>Organische meststoffen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7</cp:revision>
  <dcterms:created xsi:type="dcterms:W3CDTF">2021-01-11T10:50:43Z</dcterms:created>
  <dcterms:modified xsi:type="dcterms:W3CDTF">2023-10-17T14:32:02Z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